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5477"/>
  </p:normalViewPr>
  <p:slideViewPr>
    <p:cSldViewPr snapToGrid="0" snapToObjects="1">
      <p:cViewPr varScale="1">
        <p:scale>
          <a:sx n="93" d="100"/>
          <a:sy n="93" d="100"/>
        </p:scale>
        <p:origin x="656" y="208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2/12/22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1.png"/><Relationship Id="rId18" Type="http://schemas.openxmlformats.org/officeDocument/2006/relationships/image" Target="../media/image74.png"/><Relationship Id="rId3" Type="http://schemas.openxmlformats.org/officeDocument/2006/relationships/image" Target="../media/image100.png"/><Relationship Id="rId21" Type="http://schemas.openxmlformats.org/officeDocument/2006/relationships/image" Target="../media/image390.png"/><Relationship Id="rId7" Type="http://schemas.openxmlformats.org/officeDocument/2006/relationships/image" Target="../media/image104.png"/><Relationship Id="rId12" Type="http://schemas.openxmlformats.org/officeDocument/2006/relationships/image" Target="../media/image331.png"/><Relationship Id="rId17" Type="http://schemas.openxmlformats.org/officeDocument/2006/relationships/image" Target="../media/image115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4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341.png"/><Relationship Id="rId24" Type="http://schemas.openxmlformats.org/officeDocument/2006/relationships/image" Target="../media/image421.png"/><Relationship Id="rId5" Type="http://schemas.openxmlformats.org/officeDocument/2006/relationships/image" Target="../media/image102.png"/><Relationship Id="rId15" Type="http://schemas.openxmlformats.org/officeDocument/2006/relationships/image" Target="../media/image113.png"/><Relationship Id="rId23" Type="http://schemas.openxmlformats.org/officeDocument/2006/relationships/image" Target="../media/image410.png"/><Relationship Id="rId10" Type="http://schemas.openxmlformats.org/officeDocument/2006/relationships/image" Target="../media/image107.png"/><Relationship Id="rId19" Type="http://schemas.openxmlformats.org/officeDocument/2006/relationships/image" Target="../media/image361.png"/><Relationship Id="rId4" Type="http://schemas.openxmlformats.org/officeDocument/2006/relationships/image" Target="../media/image282.png"/><Relationship Id="rId9" Type="http://schemas.openxmlformats.org/officeDocument/2006/relationships/image" Target="../media/image106.png"/><Relationship Id="rId14" Type="http://schemas.openxmlformats.org/officeDocument/2006/relationships/image" Target="../media/image112.png"/><Relationship Id="rId2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27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2A14E2E-2265-D842-8B87-5C4A9AC7C807}"/>
              </a:ext>
            </a:extLst>
          </p:cNvPr>
          <p:cNvGrpSpPr/>
          <p:nvPr/>
        </p:nvGrpSpPr>
        <p:grpSpPr>
          <a:xfrm>
            <a:off x="8869440" y="2628028"/>
            <a:ext cx="3024973" cy="1931794"/>
            <a:chOff x="8752902" y="1580737"/>
            <a:chExt cx="3024973" cy="1931794"/>
          </a:xfrm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6F368F1-D3F8-A848-928F-7FAA00013D0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325098" y="17252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C82DB912-7895-6F41-8FD5-37A9B4C95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3505" y="2101269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3AD82779-5BC6-594D-9F4E-9584162E5D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F6F4130-436B-4741-88FF-B3A7279AD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F09BD19D-4395-7A4D-8DB5-A05749E5BE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0ACBA033-C9DB-7B49-B6C8-F4AC33E95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EBE8CE80-3647-A846-A454-0775196CF9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A4C2233A-88A3-A14E-8BDD-D9207FEF78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BDD3D781-A854-8C49-93F2-68C473446D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792B9459-B180-224B-AA30-B0C098CE68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4F86B6BA-3D94-9646-9031-0E30AC0256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" name="Group 203">
              <a:extLst>
                <a:ext uri="{FF2B5EF4-FFF2-40B4-BE49-F238E27FC236}">
                  <a16:creationId xmlns:a16="http://schemas.microsoft.com/office/drawing/2014/main" id="{AF186882-5EDA-0041-814C-ADAC1313C2D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79028" y="2117451"/>
              <a:ext cx="304800" cy="762000"/>
              <a:chOff x="3216" y="2400"/>
              <a:chExt cx="192" cy="480"/>
            </a:xfrm>
          </p:grpSpPr>
          <p:sp>
            <p:nvSpPr>
              <p:cNvPr id="76" name="Line 46">
                <a:extLst>
                  <a:ext uri="{FF2B5EF4-FFF2-40B4-BE49-F238E27FC236}">
                    <a16:creationId xmlns:a16="http://schemas.microsoft.com/office/drawing/2014/main" id="{B3E37FD5-A2EB-424F-8D0C-CD22FCBB36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47">
                <a:extLst>
                  <a:ext uri="{FF2B5EF4-FFF2-40B4-BE49-F238E27FC236}">
                    <a16:creationId xmlns:a16="http://schemas.microsoft.com/office/drawing/2014/main" id="{7A9A77B9-D9EC-5945-96DF-69DA0A7416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48">
                <a:extLst>
                  <a:ext uri="{FF2B5EF4-FFF2-40B4-BE49-F238E27FC236}">
                    <a16:creationId xmlns:a16="http://schemas.microsoft.com/office/drawing/2014/main" id="{83792542-E60E-9A4C-ADB3-8EFC26186A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A9A92B4B-6D10-2643-A08B-A7BFD13A70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7920F15C-9BF3-2140-AF3E-E4A7EC1B2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F0BDFEE0-3DF7-EA4B-AC42-1BBFEB6C1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99707" y="2790383"/>
              <a:ext cx="152400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B0D2A596-E73E-5946-AF49-D787D42030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A365E53-932E-AD4D-9B48-395A98DAC5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/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BD817BD6-FA34-7445-9EF3-19883AC80E5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97949" y="2041634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AE192A0D-780E-CF4B-B1FE-CAD7093D00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34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887A6B2D-BDF2-264D-87ED-F73AB33560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/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36EA36D-225F-5A40-93C5-9F780016AB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54470" y="2810263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E7A95C11-6E00-524E-AD10-A8254D6A06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E19EF9B0-D129-504C-B0B6-D98F09FAF8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C2A29C65-614F-4C44-B075-1E66EDFCFF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2740" y="21074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101699E-A374-6D4C-9095-74A941C42C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418" y="210126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3">
              <a:extLst>
                <a:ext uri="{FF2B5EF4-FFF2-40B4-BE49-F238E27FC236}">
                  <a16:creationId xmlns:a16="http://schemas.microsoft.com/office/drawing/2014/main" id="{DE55ABE1-F955-4E4D-99E2-88D916F691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70696" y="2803639"/>
              <a:ext cx="152400" cy="152400"/>
              <a:chOff x="1344" y="2064"/>
              <a:chExt cx="192" cy="192"/>
            </a:xfrm>
          </p:grpSpPr>
          <p:sp>
            <p:nvSpPr>
              <p:cNvPr id="96" name="Oval 14">
                <a:extLst>
                  <a:ext uri="{FF2B5EF4-FFF2-40B4-BE49-F238E27FC236}">
                    <a16:creationId xmlns:a16="http://schemas.microsoft.com/office/drawing/2014/main" id="{B9B794D6-1CFC-8045-87EE-C97D7EBB0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8FB03740-8C3F-1749-A457-1B58AF9856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8" name="Group 13">
              <a:extLst>
                <a:ext uri="{FF2B5EF4-FFF2-40B4-BE49-F238E27FC236}">
                  <a16:creationId xmlns:a16="http://schemas.microsoft.com/office/drawing/2014/main" id="{BA3D647A-1DEE-7849-AFF9-1B6621E58E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5984" y="2032775"/>
              <a:ext cx="152400" cy="152400"/>
              <a:chOff x="1344" y="2064"/>
              <a:chExt cx="192" cy="192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8952F32A-DCCE-D140-9EDA-17913B011D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48CC4475-AE3A-3A4C-97B0-D0AAEF3FB6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/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/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/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/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/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𝑜𝑒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/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𝑓𝑒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411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/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/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15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/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62EFB23-F08B-F74A-A244-9033B8E9529F}"/>
              </a:ext>
            </a:extLst>
          </p:cNvPr>
          <p:cNvGrpSpPr/>
          <p:nvPr/>
        </p:nvGrpSpPr>
        <p:grpSpPr>
          <a:xfrm>
            <a:off x="9420588" y="4385211"/>
            <a:ext cx="2005507" cy="1997485"/>
            <a:chOff x="679803" y="2261564"/>
            <a:chExt cx="2005507" cy="199748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19B2E44-89C9-9245-9774-E3C0743B15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0219" y="32684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20">
              <a:extLst>
                <a:ext uri="{FF2B5EF4-FFF2-40B4-BE49-F238E27FC236}">
                  <a16:creationId xmlns:a16="http://schemas.microsoft.com/office/drawing/2014/main" id="{44B66197-B66A-404D-AD15-C60961219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9827" y="3954249"/>
              <a:ext cx="152400" cy="304800"/>
              <a:chOff x="3264" y="3072"/>
              <a:chExt cx="96" cy="192"/>
            </a:xfrm>
          </p:grpSpPr>
          <p:sp>
            <p:nvSpPr>
              <p:cNvPr id="13" name="Line 17">
                <a:extLst>
                  <a:ext uri="{FF2B5EF4-FFF2-40B4-BE49-F238E27FC236}">
                    <a16:creationId xmlns:a16="http://schemas.microsoft.com/office/drawing/2014/main" id="{79E32E8B-4463-0A4C-8856-A7E0A7267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6EE18A24-22B3-884C-B6C7-16CE9A0413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D96FC0-7E14-4C47-B386-10E4A41880F0}"/>
                </a:ext>
              </a:extLst>
            </p:cNvPr>
            <p:cNvCxnSpPr>
              <a:cxnSpLocks/>
            </p:cNvCxnSpPr>
            <p:nvPr/>
          </p:nvCxnSpPr>
          <p:spPr>
            <a:xfrm>
              <a:off x="2142997" y="2776318"/>
              <a:ext cx="5206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/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203">
              <a:extLst>
                <a:ext uri="{FF2B5EF4-FFF2-40B4-BE49-F238E27FC236}">
                  <a16:creationId xmlns:a16="http://schemas.microsoft.com/office/drawing/2014/main" id="{D42CCD43-1193-2040-9560-518938D0FE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706274" y="2395308"/>
              <a:ext cx="304800" cy="762000"/>
              <a:chOff x="3216" y="2400"/>
              <a:chExt cx="192" cy="480"/>
            </a:xfrm>
          </p:grpSpPr>
          <p:sp>
            <p:nvSpPr>
              <p:cNvPr id="59" name="Line 46">
                <a:extLst>
                  <a:ext uri="{FF2B5EF4-FFF2-40B4-BE49-F238E27FC236}">
                    <a16:creationId xmlns:a16="http://schemas.microsoft.com/office/drawing/2014/main" id="{27C3D1FE-858E-8D41-84E9-28893EC498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47">
                <a:extLst>
                  <a:ext uri="{FF2B5EF4-FFF2-40B4-BE49-F238E27FC236}">
                    <a16:creationId xmlns:a16="http://schemas.microsoft.com/office/drawing/2014/main" id="{64571F2B-C8A5-4E47-93CD-F4C7952F8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48">
                <a:extLst>
                  <a:ext uri="{FF2B5EF4-FFF2-40B4-BE49-F238E27FC236}">
                    <a16:creationId xmlns:a16="http://schemas.microsoft.com/office/drawing/2014/main" id="{947C4BD8-698B-9B49-8962-3D1479B7A3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5EC1A541-CC4A-4943-98CD-F645004027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98734069-2694-DA42-B124-5DA12141FA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B59F0D5-4E2B-3B41-9360-A9F0E0E8B4C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0342" y="23982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98275FF3-24CA-0F4F-A218-463BCA96C76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782292" y="288555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E9AFE01-8497-AC4C-B75F-52CB788FD0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896" y="276768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F25B120-9A99-884A-86B9-523A0929A33F}"/>
                </a:ext>
              </a:extLst>
            </p:cNvPr>
            <p:cNvCxnSpPr>
              <a:cxnSpLocks/>
            </p:cNvCxnSpPr>
            <p:nvPr/>
          </p:nvCxnSpPr>
          <p:spPr>
            <a:xfrm>
              <a:off x="2220389" y="275545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5">
              <a:extLst>
                <a:ext uri="{FF2B5EF4-FFF2-40B4-BE49-F238E27FC236}">
                  <a16:creationId xmlns:a16="http://schemas.microsoft.com/office/drawing/2014/main" id="{26717F2A-5557-8843-9529-062CCCA719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04813" y="2696908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19" name="Oval 14">
              <a:extLst>
                <a:ext uri="{FF2B5EF4-FFF2-40B4-BE49-F238E27FC236}">
                  <a16:creationId xmlns:a16="http://schemas.microsoft.com/office/drawing/2014/main" id="{A143D99D-6CEA-E04C-9BF6-0176CB767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5718" y="322478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0" name="Oval 14">
              <a:extLst>
                <a:ext uri="{FF2B5EF4-FFF2-40B4-BE49-F238E27FC236}">
                  <a16:creationId xmlns:a16="http://schemas.microsoft.com/office/drawing/2014/main" id="{B241DE34-D351-EE41-B2A8-339CB731CF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6449" y="27461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1" name="Oval 14">
              <a:extLst>
                <a:ext uri="{FF2B5EF4-FFF2-40B4-BE49-F238E27FC236}">
                  <a16:creationId xmlns:a16="http://schemas.microsoft.com/office/drawing/2014/main" id="{94F35EBD-4069-AE4B-8793-14BA01860F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208" y="274397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2" name="Oval 14">
              <a:extLst>
                <a:ext uri="{FF2B5EF4-FFF2-40B4-BE49-F238E27FC236}">
                  <a16:creationId xmlns:a16="http://schemas.microsoft.com/office/drawing/2014/main" id="{1532501C-64EA-D847-96AB-9D9B6F16D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8073" y="27418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3" name="Oval 14">
              <a:extLst>
                <a:ext uri="{FF2B5EF4-FFF2-40B4-BE49-F238E27FC236}">
                  <a16:creationId xmlns:a16="http://schemas.microsoft.com/office/drawing/2014/main" id="{BD5DFD4B-FBDA-014E-9CF5-787C6E679D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09110" y="273967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/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/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/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blipFill>
                <a:blip r:embed="rId18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966F5FF-559E-AC47-81CE-5284967676DA}"/>
              </a:ext>
            </a:extLst>
          </p:cNvPr>
          <p:cNvGrpSpPr/>
          <p:nvPr/>
        </p:nvGrpSpPr>
        <p:grpSpPr>
          <a:xfrm>
            <a:off x="9103179" y="1358970"/>
            <a:ext cx="3367941" cy="1391184"/>
            <a:chOff x="3283224" y="3821976"/>
            <a:chExt cx="3367941" cy="1391184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989A2603-E942-2C41-9DCD-838859DC6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8119" y="40592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03">
              <a:extLst>
                <a:ext uri="{FF2B5EF4-FFF2-40B4-BE49-F238E27FC236}">
                  <a16:creationId xmlns:a16="http://schemas.microsoft.com/office/drawing/2014/main" id="{2458BB63-872A-C345-A5D6-229220FFDA6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485478" y="4048691"/>
              <a:ext cx="304800" cy="762000"/>
              <a:chOff x="3216" y="2400"/>
              <a:chExt cx="192" cy="480"/>
            </a:xfrm>
          </p:grpSpPr>
          <p:sp>
            <p:nvSpPr>
              <p:cNvPr id="156" name="Line 46">
                <a:extLst>
                  <a:ext uri="{FF2B5EF4-FFF2-40B4-BE49-F238E27FC236}">
                    <a16:creationId xmlns:a16="http://schemas.microsoft.com/office/drawing/2014/main" id="{DB7F9854-B6DC-4E45-84E9-87A1D3EBCD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7">
                <a:extLst>
                  <a:ext uri="{FF2B5EF4-FFF2-40B4-BE49-F238E27FC236}">
                    <a16:creationId xmlns:a16="http://schemas.microsoft.com/office/drawing/2014/main" id="{0E3DCC91-48F4-F84F-AC9B-5389B94B61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48">
                <a:extLst>
                  <a:ext uri="{FF2B5EF4-FFF2-40B4-BE49-F238E27FC236}">
                    <a16:creationId xmlns:a16="http://schemas.microsoft.com/office/drawing/2014/main" id="{2D4BBD8A-38D9-094B-BC51-B6AD6DBB4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49">
                <a:extLst>
                  <a:ext uri="{FF2B5EF4-FFF2-40B4-BE49-F238E27FC236}">
                    <a16:creationId xmlns:a16="http://schemas.microsoft.com/office/drawing/2014/main" id="{714566AF-F49B-5246-8E3C-3CA7837A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50">
                <a:extLst>
                  <a:ext uri="{FF2B5EF4-FFF2-40B4-BE49-F238E27FC236}">
                    <a16:creationId xmlns:a16="http://schemas.microsoft.com/office/drawing/2014/main" id="{E3FB08C9-455C-7E4C-8065-3DCA826B28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5F0EB83D-0ABE-8F42-AE8E-9B85AE08E6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5515" y="3994643"/>
              <a:ext cx="152400" cy="152400"/>
              <a:chOff x="1344" y="2064"/>
              <a:chExt cx="192" cy="192"/>
            </a:xfrm>
          </p:grpSpPr>
          <p:sp>
            <p:nvSpPr>
              <p:cNvPr id="152" name="Oval 14">
                <a:extLst>
                  <a:ext uri="{FF2B5EF4-FFF2-40B4-BE49-F238E27FC236}">
                    <a16:creationId xmlns:a16="http://schemas.microsoft.com/office/drawing/2014/main" id="{1975575F-D8EF-734E-8C12-56658778F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3" name="Rectangle 15">
                <a:extLst>
                  <a:ext uri="{FF2B5EF4-FFF2-40B4-BE49-F238E27FC236}">
                    <a16:creationId xmlns:a16="http://schemas.microsoft.com/office/drawing/2014/main" id="{A50C7161-AAFE-A640-B238-D65568CDBF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/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">
              <a:extLst>
                <a:ext uri="{FF2B5EF4-FFF2-40B4-BE49-F238E27FC236}">
                  <a16:creationId xmlns:a16="http://schemas.microsoft.com/office/drawing/2014/main" id="{232554E9-413D-F644-8AEF-F9C13A3330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60920" y="4741503"/>
              <a:ext cx="152400" cy="152400"/>
              <a:chOff x="1344" y="2064"/>
              <a:chExt cx="192" cy="192"/>
            </a:xfrm>
          </p:grpSpPr>
          <p:sp>
            <p:nvSpPr>
              <p:cNvPr id="150" name="Oval 14">
                <a:extLst>
                  <a:ext uri="{FF2B5EF4-FFF2-40B4-BE49-F238E27FC236}">
                    <a16:creationId xmlns:a16="http://schemas.microsoft.com/office/drawing/2014/main" id="{3F6116EB-9037-B145-85ED-C7E6372149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1" name="Rectangle 15">
                <a:extLst>
                  <a:ext uri="{FF2B5EF4-FFF2-40B4-BE49-F238E27FC236}">
                    <a16:creationId xmlns:a16="http://schemas.microsoft.com/office/drawing/2014/main" id="{E6B4972F-70FF-1F45-A45F-F5001A02CF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FD91B2-A479-EE49-B9CC-F8D73F687ABD}"/>
                </a:ext>
              </a:extLst>
            </p:cNvPr>
            <p:cNvCxnSpPr>
              <a:cxnSpLocks/>
            </p:cNvCxnSpPr>
            <p:nvPr/>
          </p:nvCxnSpPr>
          <p:spPr>
            <a:xfrm>
              <a:off x="4623868" y="403250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">
              <a:extLst>
                <a:ext uri="{FF2B5EF4-FFF2-40B4-BE49-F238E27FC236}">
                  <a16:creationId xmlns:a16="http://schemas.microsoft.com/office/drawing/2014/main" id="{FD9E8F94-1216-594A-9E11-81BBBBFFDD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2434" y="3964015"/>
              <a:ext cx="152400" cy="152400"/>
              <a:chOff x="1344" y="2064"/>
              <a:chExt cx="192" cy="192"/>
            </a:xfrm>
          </p:grpSpPr>
          <p:sp>
            <p:nvSpPr>
              <p:cNvPr id="146" name="Oval 14">
                <a:extLst>
                  <a:ext uri="{FF2B5EF4-FFF2-40B4-BE49-F238E27FC236}">
                    <a16:creationId xmlns:a16="http://schemas.microsoft.com/office/drawing/2014/main" id="{8BBB910D-5488-3F46-92A8-8F8DC7013C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35FA476C-F21D-134E-86BF-A2C5870DBF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/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/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/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/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𝑓𝑒</m:t>
                      </m:r>
                    </m:oMath>
                  </a14:m>
                  <a:r>
                    <a:rPr lang="en-US" dirty="0"/>
                    <a:t> or g</a:t>
                  </a:r>
                  <a:r>
                    <a:rPr lang="en-US" baseline="-25000" dirty="0"/>
                    <a:t>m</a:t>
                  </a:r>
                  <a:r>
                    <a:rPr lang="en-US" dirty="0"/>
                    <a:t>v</a:t>
                  </a:r>
                  <a:r>
                    <a:rPr lang="en-US" baseline="-25000" dirty="0"/>
                    <a:t>1</a:t>
                  </a: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blipFill>
                  <a:blip r:embed="rId23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/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882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/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BFE68E-39D7-7C4F-9C14-7B01865C9051}"/>
                </a:ext>
              </a:extLst>
            </p:cNvPr>
            <p:cNvCxnSpPr>
              <a:cxnSpLocks/>
            </p:cNvCxnSpPr>
            <p:nvPr/>
          </p:nvCxnSpPr>
          <p:spPr>
            <a:xfrm>
              <a:off x="3725959" y="4817703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7287</TotalTime>
  <Words>12801</Words>
  <Application>Microsoft Macintosh PowerPoint</Application>
  <PresentationFormat>Widescreen</PresentationFormat>
  <Paragraphs>2263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1014</cp:revision>
  <cp:lastPrinted>2022-02-06T20:22:05Z</cp:lastPrinted>
  <dcterms:created xsi:type="dcterms:W3CDTF">2021-07-06T18:24:07Z</dcterms:created>
  <dcterms:modified xsi:type="dcterms:W3CDTF">2022-02-12T22:53:45Z</dcterms:modified>
  <cp:category/>
</cp:coreProperties>
</file>